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7" r:id="rId2"/>
    <p:sldId id="281" r:id="rId3"/>
    <p:sldId id="331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278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718"/>
  </p:normalViewPr>
  <p:slideViewPr>
    <p:cSldViewPr snapToGrid="0">
      <p:cViewPr varScale="1">
        <p:scale>
          <a:sx n="138" d="100"/>
          <a:sy n="138" d="100"/>
        </p:scale>
        <p:origin x="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66B1E-ADEA-3057-7137-368F6D15C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4342B-16EC-E0D9-D002-74BCBAFEF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F7447-1640-709B-F62C-0A50838D2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E6E-125D-2340-9E63-29A76A1F1F52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CF89F-0F5D-5CE6-D5C8-2496CF16E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CFCDF-E762-FE90-E961-B80D89B9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16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4B55-90DE-3B41-2641-224AA555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6298BB-0542-32DF-D797-7E39B3E05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C6942-BB02-662C-F466-E532D1082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E6E-125D-2340-9E63-29A76A1F1F52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30A26-8B18-4512-C753-0FEB327A1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014A9-2620-BB9B-1DFC-A3A95B8F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43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71AED6-40A0-8F65-1EE9-3A1B29E41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BF3F2-1C3F-445F-5EB2-FAF61EF70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99496-9CDA-8975-3173-F1760D471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E6E-125D-2340-9E63-29A76A1F1F52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52065-F043-A72C-6FF6-8DBFB61A2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E153D-1FB8-A36D-AF38-218E5B9B5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65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C244-3817-0B61-0289-C2C5F890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6E0AF-0506-3FE1-C20E-254505772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F47EC-2A94-46CF-731D-79138ACC1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E6E-125D-2340-9E63-29A76A1F1F52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8C13A-6B2E-70CB-AE61-4268FF16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B9719-4D84-515E-AF95-907F8E8B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26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8909-EB63-C4BE-CADA-E8283BDB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2AE9C-2301-58C9-6650-215630E1D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3D7C8-BC09-9113-A100-372CB9B07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E6E-125D-2340-9E63-29A76A1F1F52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2994F-0834-FDDF-8F16-A579AEC4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469B-F540-9C93-6AD6-23E7C8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70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E536-669E-40C6-6CE0-D101413B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CCD5C-C652-DBBA-4BAC-4631E4F34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F2061-5569-679A-0598-E33EB1A2F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E7B11-17C7-D766-5F85-C756B8E2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E6E-125D-2340-9E63-29A76A1F1F52}" type="datetimeFigureOut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59904-D486-A003-5B63-93A89403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512E8-7DF8-47C1-6AF0-3810F477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06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5B69-17A0-C848-0084-86367192B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4A145-9C67-978E-51AD-D3E1E656B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A9D3ED-8C02-AF16-55F0-4067A30B6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0FD807-A753-AFA3-50EA-C5B79B487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D5CB8-C23A-9469-6192-8AB5AC305E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43464-28CF-976D-233B-41A4E8081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E6E-125D-2340-9E63-29A76A1F1F52}" type="datetimeFigureOut">
              <a:rPr lang="en-US" smtClean="0"/>
              <a:t>4/17/24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E321F4-52CA-B154-68B6-14545609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6B47C4-A772-A717-011E-555F650A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42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1398-6779-5AC4-1BC4-2B796E01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1D382-4F85-9914-4EF0-102FF47C1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E6E-125D-2340-9E63-29A76A1F1F52}" type="datetimeFigureOut">
              <a:rPr lang="en-US" smtClean="0"/>
              <a:t>4/17/24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C1289-31D2-A578-A740-E17D0519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441F2B-D3DF-5AFE-7B31-FE4EE48C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81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3063C3-ED79-4477-5142-B4C756564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E6E-125D-2340-9E63-29A76A1F1F52}" type="datetimeFigureOut">
              <a:rPr lang="en-US" smtClean="0"/>
              <a:t>4/17/24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CAED7-F350-E153-512A-E04E9FED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AFBEC-ED57-630A-CDB7-821D0D6E1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30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C5AD-6185-D711-9B8A-20B6E9F1D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8B9EF-58E7-3A62-8F2D-79ADA2B6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EC6F4-F595-ED3E-4314-4CC6D1AFE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627A3-29F4-8D19-590B-6465E8DBA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E6E-125D-2340-9E63-29A76A1F1F52}" type="datetimeFigureOut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73926B-C585-5694-C061-08A7A9581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621DC-F4A4-34EA-BD6D-86225E73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46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9D8C-8DDB-D2DA-AE2A-6BAD9BC38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118290-DEC6-4CB6-1689-5BB1F04594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E50DB-6DC5-21A3-D6CE-EA1ABF0F4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539EF-D30F-B955-5EAF-6228D9333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E6E-125D-2340-9E63-29A76A1F1F52}" type="datetimeFigureOut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50534-3DA6-158C-4025-12DAE07B4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A7E43-674A-0146-E453-32316362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00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98C5A-4841-C759-CF6D-4AFC070B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A9915-EDE8-A4B3-2082-487D52ABF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9A9C-7441-E2A8-ED65-3424B7AE7F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20E6E-125D-2340-9E63-29A76A1F1F52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DC076-A8A0-F782-9A54-BA6909A02B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C13C8-2905-6840-656C-65DD0528B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3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543-9200-3AF3-53B4-A6FC3406C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745" y="2400355"/>
            <a:ext cx="10678510" cy="2387600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001F60"/>
                </a:solidFill>
              </a:rPr>
              <a:t>April 12 Meeting</a:t>
            </a:r>
            <a:br>
              <a:rPr lang="en-US" sz="8000" dirty="0">
                <a:solidFill>
                  <a:srgbClr val="001F60"/>
                </a:solidFill>
              </a:rPr>
            </a:br>
            <a:endParaRPr lang="en-US" sz="8000" dirty="0">
              <a:solidFill>
                <a:srgbClr val="001F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3D95B-5C29-C490-504D-AE2DAF733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6542" y="3654086"/>
            <a:ext cx="6338916" cy="1655762"/>
          </a:xfrm>
        </p:spPr>
        <p:txBody>
          <a:bodyPr>
            <a:noAutofit/>
          </a:bodyPr>
          <a:lstStyle/>
          <a:p>
            <a:r>
              <a:rPr lang="en-US" dirty="0"/>
              <a:t>Luke Bell, Yan Wang, Eugene </a:t>
            </a:r>
            <a:r>
              <a:rPr lang="en-US" dirty="0" err="1"/>
              <a:t>Dumitrescu</a:t>
            </a:r>
            <a:endParaRPr lang="en-US" dirty="0"/>
          </a:p>
        </p:txBody>
      </p:sp>
      <p:pic>
        <p:nvPicPr>
          <p:cNvPr id="5" name="Picture 4" descr="YaleClr.eps">
            <a:extLst>
              <a:ext uri="{FF2B5EF4-FFF2-40B4-BE49-F238E27FC236}">
                <a16:creationId xmlns:a16="http://schemas.microsoft.com/office/drawing/2014/main" id="{E66F44D6-FBDD-1E91-B394-3DA0BC0C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564" y="131700"/>
            <a:ext cx="2120549" cy="2218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 descr="Oak Ridge National Laboratory | Drupal.org">
            <a:extLst>
              <a:ext uri="{FF2B5EF4-FFF2-40B4-BE49-F238E27FC236}">
                <a16:creationId xmlns:a16="http://schemas.microsoft.com/office/drawing/2014/main" id="{CAE25CB1-22D2-2977-E567-D2BFD92D1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9" y="4919172"/>
            <a:ext cx="4599335" cy="23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2D423C-95CD-6F8C-52B8-8DEA984BD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371" y="4388801"/>
            <a:ext cx="1952418" cy="23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BNL | Brand Center | Logo">
            <a:extLst>
              <a:ext uri="{FF2B5EF4-FFF2-40B4-BE49-F238E27FC236}">
                <a16:creationId xmlns:a16="http://schemas.microsoft.com/office/drawing/2014/main" id="{E918BE71-1EDE-C3F7-79B7-44FF6A36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023" y="101913"/>
            <a:ext cx="5152412" cy="129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331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-7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41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-6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28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-5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61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-4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65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-3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39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-2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28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-1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35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0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5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1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13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2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-15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4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22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3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51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4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84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5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95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6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7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68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7543F-C74A-DE73-DC15-712A6308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71CF-D7A9-2017-823F-B3EBA85AD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09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68289-A760-1371-2391-46477891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10B20-8B44-7EAD-EB74-D0F39F543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6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1F09D-4EFC-1753-BCF3-0A951EC23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E25E-640C-04FA-F332-4D38A64DC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1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-14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28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-13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50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-12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89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-11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7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-10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11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-9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67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-8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23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10149</TotalTime>
  <Words>349</Words>
  <Application>Microsoft Macintosh PowerPoint</Application>
  <PresentationFormat>Widescreen</PresentationFormat>
  <Paragraphs>25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April 12 Meeting </vt:lpstr>
      <vt:lpstr>Spectrum of Log(VTA) when λ=1, E0 = -15</vt:lpstr>
      <vt:lpstr>Spectrum of Log(VTA) when λ=1, E0 = -14</vt:lpstr>
      <vt:lpstr>Spectrum of Log(VTA) when λ=1, E0 = -13</vt:lpstr>
      <vt:lpstr>Spectrum of Log(VTA) when λ=1, E0 = -12</vt:lpstr>
      <vt:lpstr>Spectrum of Log(VTA) when λ=1, E0 = -11</vt:lpstr>
      <vt:lpstr>Spectrum of Log(VTA) when λ=1, E0 = -10</vt:lpstr>
      <vt:lpstr>Spectrum of Log(VTA) when λ=1, E0 = -9</vt:lpstr>
      <vt:lpstr>Spectrum of Log(VTA) when λ=1, E0 = -8</vt:lpstr>
      <vt:lpstr>Spectrum of Log(VTA) when λ=1, E0 = -7</vt:lpstr>
      <vt:lpstr>Spectrum of Log(VTA) when λ=1, E0 = -6</vt:lpstr>
      <vt:lpstr>Spectrum of Log(VTA) when λ=1, E0 = -5</vt:lpstr>
      <vt:lpstr>Spectrum of Log(VTA) when λ=1, E0 = -4</vt:lpstr>
      <vt:lpstr>Spectrum of Log(VTA) when λ=1, E0 = -3</vt:lpstr>
      <vt:lpstr>Spectrum of Log(VTA) when λ=1, E0 = -2</vt:lpstr>
      <vt:lpstr>Spectrum of Log(VTA) when λ=1, E0 = -1</vt:lpstr>
      <vt:lpstr>Spectrum of Log(VTA) when λ=1, E0 = 0</vt:lpstr>
      <vt:lpstr>Spectrum of Log(VTA) when λ=1, E0 = 1</vt:lpstr>
      <vt:lpstr>Spectrum of Log(VTA) when λ=1, E0 = 2</vt:lpstr>
      <vt:lpstr>Spectrum of Log(VTA) when λ=1, E0 = 3</vt:lpstr>
      <vt:lpstr>Spectrum of Log(VTA) when λ=1, E0 = 4</vt:lpstr>
      <vt:lpstr>Spectrum of Log(VTA) when λ=1, E0 = 5</vt:lpstr>
      <vt:lpstr>Spectrum of Log(VTA) when λ=1, E0 = 6</vt:lpstr>
      <vt:lpstr>Spectrum of Log(VTA) when λ=1, E0 = 7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April 5 Meeting </dc:title>
  <dc:creator>Bell, Luke</dc:creator>
  <cp:lastModifiedBy>Bell, Luke</cp:lastModifiedBy>
  <cp:revision>3</cp:revision>
  <dcterms:created xsi:type="dcterms:W3CDTF">2024-04-05T16:41:41Z</dcterms:created>
  <dcterms:modified xsi:type="dcterms:W3CDTF">2024-04-17T14:09:14Z</dcterms:modified>
</cp:coreProperties>
</file>